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02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88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39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32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25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28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02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20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548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12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71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7274-D16A-4477-8B1C-80AAA3F8D42B}" type="datetimeFigureOut">
              <a:rPr lang="fr-FR" smtClean="0"/>
              <a:t>05/04/2025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47F2D-1162-4E7C-9B0B-BE7CFB93BB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93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éo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audio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269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5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70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Grand écran</PresentationFormat>
  <Paragraphs>0</Paragraphs>
  <Slides>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21</cp:revision>
  <dcterms:created xsi:type="dcterms:W3CDTF">2025-02-17T14:50:17Z</dcterms:created>
  <dcterms:modified xsi:type="dcterms:W3CDTF">2025-04-05T18:16:12Z</dcterms:modified>
</cp:coreProperties>
</file>